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B8ED91"/>
    <a:srgbClr val="99FF33"/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04" autoAdjust="0"/>
  </p:normalViewPr>
  <p:slideViewPr>
    <p:cSldViewPr>
      <p:cViewPr>
        <p:scale>
          <a:sx n="100" d="100"/>
          <a:sy n="100" d="100"/>
        </p:scale>
        <p:origin x="-39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2017/6/21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57102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■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つくば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2017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ロボットナンバープレート</a:t>
            </a:r>
            <a:endParaRPr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6084448" y="549275"/>
            <a:ext cx="25200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4019" y="980728"/>
            <a:ext cx="4785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kumimoji="1"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出走登録ロボットが</a:t>
            </a:r>
            <a:r>
              <a:rPr lang="en-US" altLang="ja-JP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台</a:t>
            </a:r>
            <a:r>
              <a:rPr kumimoji="1"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のチーム用です。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2097286" y="1749201"/>
            <a:ext cx="4678362" cy="39608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319294" y="2276872"/>
            <a:ext cx="258275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0" b="1" spc="600" dirty="0" smtClean="0">
                <a:latin typeface="HGPｺﾞｼｯｸE" pitchFamily="50" charset="-128"/>
                <a:ea typeface="HGPｺﾞｼｯｸE" pitchFamily="50" charset="-128"/>
              </a:rPr>
              <a:t>00</a:t>
            </a:r>
            <a:endParaRPr lang="ja-JP" altLang="en-US" sz="16000" b="1" spc="6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12345" y="3429000"/>
            <a:ext cx="1830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←チーム番号</a:t>
            </a:r>
            <a:endParaRPr kumimoji="1" lang="en-US" altLang="ja-JP" dirty="0" smtClean="0"/>
          </a:p>
          <a:p>
            <a:r>
              <a:rPr kumimoji="1" lang="ja-JP" altLang="en-US" dirty="0" smtClean="0"/>
              <a:t>を入れて下さい。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01455" y="2773377"/>
            <a:ext cx="1218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835" y="1844824"/>
            <a:ext cx="4482813" cy="883935"/>
          </a:xfrm>
          <a:prstGeom prst="rect">
            <a:avLst/>
          </a:prstGeom>
        </p:spPr>
      </p:pic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92092"/>
              </p:ext>
            </p:extLst>
          </p:nvPr>
        </p:nvGraphicFramePr>
        <p:xfrm>
          <a:off x="2141733" y="4657168"/>
          <a:ext cx="458037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</a:tblGrid>
              <a:tr h="18899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確認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走行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安全チェック</a:t>
                      </a:r>
                      <a:endParaRPr kumimoji="1" lang="ja-JP" alt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491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7/8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9/23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10/14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10/15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10/29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11/3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11/4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11/5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976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2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56252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つくば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2017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ロボットナンバープレート</a:t>
            </a:r>
            <a:endParaRPr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6084448" y="549275"/>
            <a:ext cx="25200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4019" y="980728"/>
            <a:ext cx="5298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kumimoji="1"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出走登録ロボットが</a:t>
            </a:r>
            <a:r>
              <a:rPr lang="en-US" altLang="ja-JP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台以上</a:t>
            </a:r>
            <a:r>
              <a:rPr kumimoji="1"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のチーム用です。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2097286" y="1749201"/>
            <a:ext cx="4678362" cy="39608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306594" y="2264172"/>
            <a:ext cx="258275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0" b="1" spc="600" dirty="0" smtClean="0">
                <a:latin typeface="HGPｺﾞｼｯｸE" pitchFamily="50" charset="-128"/>
                <a:ea typeface="HGPｺﾞｼｯｸE" pitchFamily="50" charset="-128"/>
              </a:rPr>
              <a:t>00</a:t>
            </a:r>
            <a:endParaRPr lang="ja-JP" altLang="en-US" sz="16000" b="1" spc="6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94835" y="2728759"/>
            <a:ext cx="1218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endParaRPr kumimoji="1" lang="ja-JP" altLang="en-US" sz="60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3928" y="3501008"/>
            <a:ext cx="121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en-US" altLang="ja-JP" sz="72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endParaRPr kumimoji="1" lang="ja-JP" altLang="en-US" sz="72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835" y="1844824"/>
            <a:ext cx="4482813" cy="883935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996692"/>
              </p:ext>
            </p:extLst>
          </p:nvPr>
        </p:nvGraphicFramePr>
        <p:xfrm>
          <a:off x="2145520" y="4653136"/>
          <a:ext cx="458037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  <a:gridCol w="508930"/>
              </a:tblGrid>
              <a:tr h="14538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確認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走行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安全チェック</a:t>
                      </a:r>
                      <a:endParaRPr kumimoji="1" lang="ja-JP" alt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491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7/8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9/23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10/14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10/15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10/29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11/3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11/4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11/5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976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12345" y="3429000"/>
            <a:ext cx="1963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←チーム番号</a:t>
            </a:r>
            <a:endParaRPr kumimoji="1" lang="en-US" altLang="ja-JP" dirty="0" smtClean="0"/>
          </a:p>
          <a:p>
            <a:r>
              <a:rPr kumimoji="1" lang="ja-JP" altLang="en-US" dirty="0" smtClean="0"/>
              <a:t>を入れて下さい</a:t>
            </a:r>
            <a:r>
              <a:rPr kumimoji="1" lang="ja-JP" altLang="en-US" dirty="0" smtClean="0"/>
              <a:t>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スペースの都合上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-01, </a:t>
            </a:r>
            <a:r>
              <a:rPr lang="en-US" altLang="ja-JP" dirty="0" smtClean="0"/>
              <a:t>-02</a:t>
            </a:r>
            <a:r>
              <a:rPr lang="ja-JP" altLang="en-US" dirty="0" smtClean="0"/>
              <a:t>ではなく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-1, -2</a:t>
            </a:r>
            <a:r>
              <a:rPr lang="ja-JP" altLang="en-US" dirty="0" smtClean="0"/>
              <a:t>にしました。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  <a:scene3d>
          <a:camera prst="orthographicFront"/>
          <a:lightRig rig="threePt" dir="t"/>
        </a:scene3d>
        <a:sp3d extrusionH="158750">
          <a:bevelT w="44450"/>
        </a:sp3d>
      </a:bodyPr>
      <a:lstStyle>
        <a:defPPr algn="ctr">
          <a:defRPr sz="5400" b="1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77</Words>
  <Application>Microsoft Office PowerPoint</Application>
  <PresentationFormat>画面に合わせる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73</cp:revision>
  <cp:lastPrinted>2016-06-16T02:36:08Z</cp:lastPrinted>
  <dcterms:created xsi:type="dcterms:W3CDTF">2013-06-27T07:42:38Z</dcterms:created>
  <dcterms:modified xsi:type="dcterms:W3CDTF">2017-06-21T04:11:06Z</dcterms:modified>
</cp:coreProperties>
</file>